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66" r:id="rId2"/>
    <p:sldId id="257" r:id="rId3"/>
    <p:sldId id="290" r:id="rId4"/>
    <p:sldId id="284" r:id="rId5"/>
    <p:sldId id="288" r:id="rId6"/>
    <p:sldId id="298" r:id="rId7"/>
    <p:sldId id="297" r:id="rId8"/>
    <p:sldId id="294" r:id="rId9"/>
    <p:sldId id="295" r:id="rId10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78677" autoAdjust="0"/>
  </p:normalViewPr>
  <p:slideViewPr>
    <p:cSldViewPr>
      <p:cViewPr varScale="1">
        <p:scale>
          <a:sx n="50" d="100"/>
          <a:sy n="50" d="100"/>
        </p:scale>
        <p:origin x="5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../../../Scrum/BurnDown_chart.xlsx" TargetMode="External"/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../../../Scrum/BurnDown_chart.xlsx" TargetMode="External"/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8DF41-B14C-4AE2-B247-69A507E04DE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BEEDEF-BDCC-40CF-97B1-CC9FB624F6C5}">
      <dgm:prSet/>
      <dgm:spPr/>
      <dgm:t>
        <a:bodyPr/>
        <a:lstStyle/>
        <a:p>
          <a:r>
            <a:rPr lang="fr-CH">
              <a:hlinkClick xmlns:r="http://schemas.openxmlformats.org/officeDocument/2006/relationships" r:id="rId1"/>
            </a:rPr>
            <a:t>Product backlog</a:t>
          </a:r>
          <a:endParaRPr lang="en-US"/>
        </a:p>
      </dgm:t>
    </dgm:pt>
    <dgm:pt modelId="{335AAF15-8B78-4EB1-820D-AAAB27A4E0F6}" type="parTrans" cxnId="{3772B924-B3DC-4C91-86CE-6CD3AB868C72}">
      <dgm:prSet/>
      <dgm:spPr/>
      <dgm:t>
        <a:bodyPr/>
        <a:lstStyle/>
        <a:p>
          <a:endParaRPr lang="en-US"/>
        </a:p>
      </dgm:t>
    </dgm:pt>
    <dgm:pt modelId="{E59AF2E5-0B5D-4322-8410-E43F75A4A1B4}" type="sibTrans" cxnId="{3772B924-B3DC-4C91-86CE-6CD3AB868C72}">
      <dgm:prSet/>
      <dgm:spPr/>
      <dgm:t>
        <a:bodyPr/>
        <a:lstStyle/>
        <a:p>
          <a:endParaRPr lang="en-US"/>
        </a:p>
      </dgm:t>
    </dgm:pt>
    <dgm:pt modelId="{0487C455-E593-412A-9918-76EE1C6383F1}">
      <dgm:prSet/>
      <dgm:spPr/>
      <dgm:t>
        <a:bodyPr/>
        <a:lstStyle/>
        <a:p>
          <a:r>
            <a:rPr lang="fr-CH">
              <a:hlinkClick xmlns:r="http://schemas.openxmlformats.org/officeDocument/2006/relationships" r:id="rId2"/>
            </a:rPr>
            <a:t>Sprint</a:t>
          </a:r>
          <a:endParaRPr lang="en-US"/>
        </a:p>
      </dgm:t>
    </dgm:pt>
    <dgm:pt modelId="{55BC1F4B-4629-4BBE-8E75-4031FEB87445}" type="parTrans" cxnId="{CA7A4087-8DF5-41B5-BC69-7099E726EDEE}">
      <dgm:prSet/>
      <dgm:spPr/>
      <dgm:t>
        <a:bodyPr/>
        <a:lstStyle/>
        <a:p>
          <a:endParaRPr lang="en-US"/>
        </a:p>
      </dgm:t>
    </dgm:pt>
    <dgm:pt modelId="{8C3CDF37-2244-4324-A260-69F14C07DC45}" type="sibTrans" cxnId="{CA7A4087-8DF5-41B5-BC69-7099E726EDEE}">
      <dgm:prSet/>
      <dgm:spPr/>
      <dgm:t>
        <a:bodyPr/>
        <a:lstStyle/>
        <a:p>
          <a:endParaRPr lang="en-US"/>
        </a:p>
      </dgm:t>
    </dgm:pt>
    <dgm:pt modelId="{102A69D8-FA49-45D3-AE95-7ACCF4CF5627}">
      <dgm:prSet/>
      <dgm:spPr/>
      <dgm:t>
        <a:bodyPr/>
        <a:lstStyle/>
        <a:p>
          <a:r>
            <a:rPr lang="fr-CH" dirty="0" err="1">
              <a:hlinkClick xmlns:r="http://schemas.openxmlformats.org/officeDocument/2006/relationships" r:id="rId3" action="ppaction://hlinkfile"/>
            </a:rPr>
            <a:t>Burndown</a:t>
          </a:r>
          <a:r>
            <a:rPr lang="fr-CH" dirty="0">
              <a:hlinkClick xmlns:r="http://schemas.openxmlformats.org/officeDocument/2006/relationships" r:id="rId3" action="ppaction://hlinkfile"/>
            </a:rPr>
            <a:t> chart</a:t>
          </a:r>
          <a:endParaRPr lang="en-US" dirty="0"/>
        </a:p>
      </dgm:t>
    </dgm:pt>
    <dgm:pt modelId="{C3436926-E417-4C77-ACAA-5E184082CA2E}" type="parTrans" cxnId="{01F7CAAD-555A-442F-854D-F20B4E1076EC}">
      <dgm:prSet/>
      <dgm:spPr/>
      <dgm:t>
        <a:bodyPr/>
        <a:lstStyle/>
        <a:p>
          <a:endParaRPr lang="en-US"/>
        </a:p>
      </dgm:t>
    </dgm:pt>
    <dgm:pt modelId="{AF4F8E75-93B2-4533-89AF-84A62ACC8475}" type="sibTrans" cxnId="{01F7CAAD-555A-442F-854D-F20B4E1076EC}">
      <dgm:prSet/>
      <dgm:spPr/>
      <dgm:t>
        <a:bodyPr/>
        <a:lstStyle/>
        <a:p>
          <a:endParaRPr lang="en-US"/>
        </a:p>
      </dgm:t>
    </dgm:pt>
    <dgm:pt modelId="{746E5A9D-1D19-4960-B1EF-B99031FBF164}" type="pres">
      <dgm:prSet presAssocID="{8108DF41-B14C-4AE2-B247-69A507E04DEE}" presName="outerComposite" presStyleCnt="0">
        <dgm:presLayoutVars>
          <dgm:chMax val="5"/>
          <dgm:dir/>
          <dgm:resizeHandles val="exact"/>
        </dgm:presLayoutVars>
      </dgm:prSet>
      <dgm:spPr/>
    </dgm:pt>
    <dgm:pt modelId="{18E151F5-B06A-4E34-8794-E164BAC4CF87}" type="pres">
      <dgm:prSet presAssocID="{8108DF41-B14C-4AE2-B247-69A507E04DEE}" presName="dummyMaxCanvas" presStyleCnt="0">
        <dgm:presLayoutVars/>
      </dgm:prSet>
      <dgm:spPr/>
    </dgm:pt>
    <dgm:pt modelId="{855D0EC1-CC4B-45D5-B156-52D9A75946D9}" type="pres">
      <dgm:prSet presAssocID="{8108DF41-B14C-4AE2-B247-69A507E04DEE}" presName="ThreeNodes_1" presStyleLbl="node1" presStyleIdx="0" presStyleCnt="3">
        <dgm:presLayoutVars>
          <dgm:bulletEnabled val="1"/>
        </dgm:presLayoutVars>
      </dgm:prSet>
      <dgm:spPr/>
    </dgm:pt>
    <dgm:pt modelId="{2645450F-FDA5-400C-AD44-9C076083EB31}" type="pres">
      <dgm:prSet presAssocID="{8108DF41-B14C-4AE2-B247-69A507E04DEE}" presName="ThreeNodes_2" presStyleLbl="node1" presStyleIdx="1" presStyleCnt="3">
        <dgm:presLayoutVars>
          <dgm:bulletEnabled val="1"/>
        </dgm:presLayoutVars>
      </dgm:prSet>
      <dgm:spPr/>
    </dgm:pt>
    <dgm:pt modelId="{5513DE13-866E-41BA-B3EE-584492C80F9B}" type="pres">
      <dgm:prSet presAssocID="{8108DF41-B14C-4AE2-B247-69A507E04DEE}" presName="ThreeNodes_3" presStyleLbl="node1" presStyleIdx="2" presStyleCnt="3">
        <dgm:presLayoutVars>
          <dgm:bulletEnabled val="1"/>
        </dgm:presLayoutVars>
      </dgm:prSet>
      <dgm:spPr/>
    </dgm:pt>
    <dgm:pt modelId="{53178762-0600-4607-A27A-84BEE3DDF788}" type="pres">
      <dgm:prSet presAssocID="{8108DF41-B14C-4AE2-B247-69A507E04DEE}" presName="ThreeConn_1-2" presStyleLbl="fgAccFollowNode1" presStyleIdx="0" presStyleCnt="2">
        <dgm:presLayoutVars>
          <dgm:bulletEnabled val="1"/>
        </dgm:presLayoutVars>
      </dgm:prSet>
      <dgm:spPr/>
    </dgm:pt>
    <dgm:pt modelId="{8945F0B6-B19A-4C96-BBDE-501A204D09BB}" type="pres">
      <dgm:prSet presAssocID="{8108DF41-B14C-4AE2-B247-69A507E04DEE}" presName="ThreeConn_2-3" presStyleLbl="fgAccFollowNode1" presStyleIdx="1" presStyleCnt="2">
        <dgm:presLayoutVars>
          <dgm:bulletEnabled val="1"/>
        </dgm:presLayoutVars>
      </dgm:prSet>
      <dgm:spPr/>
    </dgm:pt>
    <dgm:pt modelId="{E20019E6-3E3A-424A-81A1-F8F441EDA112}" type="pres">
      <dgm:prSet presAssocID="{8108DF41-B14C-4AE2-B247-69A507E04DEE}" presName="ThreeNodes_1_text" presStyleLbl="node1" presStyleIdx="2" presStyleCnt="3">
        <dgm:presLayoutVars>
          <dgm:bulletEnabled val="1"/>
        </dgm:presLayoutVars>
      </dgm:prSet>
      <dgm:spPr/>
    </dgm:pt>
    <dgm:pt modelId="{D4EC2B80-D83A-42E9-B580-09EE2FC40167}" type="pres">
      <dgm:prSet presAssocID="{8108DF41-B14C-4AE2-B247-69A507E04DEE}" presName="ThreeNodes_2_text" presStyleLbl="node1" presStyleIdx="2" presStyleCnt="3">
        <dgm:presLayoutVars>
          <dgm:bulletEnabled val="1"/>
        </dgm:presLayoutVars>
      </dgm:prSet>
      <dgm:spPr/>
    </dgm:pt>
    <dgm:pt modelId="{3AAF93C4-FBDB-4C2B-B2FE-96350B780E11}" type="pres">
      <dgm:prSet presAssocID="{8108DF41-B14C-4AE2-B247-69A507E04D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772B924-B3DC-4C91-86CE-6CD3AB868C72}" srcId="{8108DF41-B14C-4AE2-B247-69A507E04DEE}" destId="{40BEEDEF-BDCC-40CF-97B1-CC9FB624F6C5}" srcOrd="0" destOrd="0" parTransId="{335AAF15-8B78-4EB1-820D-AAAB27A4E0F6}" sibTransId="{E59AF2E5-0B5D-4322-8410-E43F75A4A1B4}"/>
    <dgm:cxn modelId="{11EACF61-1BDB-4296-9454-2F7E921C18F4}" type="presOf" srcId="{40BEEDEF-BDCC-40CF-97B1-CC9FB624F6C5}" destId="{855D0EC1-CC4B-45D5-B156-52D9A75946D9}" srcOrd="0" destOrd="0" presId="urn:microsoft.com/office/officeart/2005/8/layout/vProcess5"/>
    <dgm:cxn modelId="{6C7AC742-0B46-4543-96ED-3EC15903FE09}" type="presOf" srcId="{102A69D8-FA49-45D3-AE95-7ACCF4CF5627}" destId="{3AAF93C4-FBDB-4C2B-B2FE-96350B780E11}" srcOrd="1" destOrd="0" presId="urn:microsoft.com/office/officeart/2005/8/layout/vProcess5"/>
    <dgm:cxn modelId="{A1E7406E-0CC1-40D0-8B49-0A8A182DF08E}" type="presOf" srcId="{0487C455-E593-412A-9918-76EE1C6383F1}" destId="{D4EC2B80-D83A-42E9-B580-09EE2FC40167}" srcOrd="1" destOrd="0" presId="urn:microsoft.com/office/officeart/2005/8/layout/vProcess5"/>
    <dgm:cxn modelId="{71E44A72-6333-44C7-8CF6-3869DCD54254}" type="presOf" srcId="{8108DF41-B14C-4AE2-B247-69A507E04DEE}" destId="{746E5A9D-1D19-4960-B1EF-B99031FBF164}" srcOrd="0" destOrd="0" presId="urn:microsoft.com/office/officeart/2005/8/layout/vProcess5"/>
    <dgm:cxn modelId="{CA7A4087-8DF5-41B5-BC69-7099E726EDEE}" srcId="{8108DF41-B14C-4AE2-B247-69A507E04DEE}" destId="{0487C455-E593-412A-9918-76EE1C6383F1}" srcOrd="1" destOrd="0" parTransId="{55BC1F4B-4629-4BBE-8E75-4031FEB87445}" sibTransId="{8C3CDF37-2244-4324-A260-69F14C07DC45}"/>
    <dgm:cxn modelId="{F33D48A1-0B82-4B45-BCD4-74799790DE30}" type="presOf" srcId="{E59AF2E5-0B5D-4322-8410-E43F75A4A1B4}" destId="{53178762-0600-4607-A27A-84BEE3DDF788}" srcOrd="0" destOrd="0" presId="urn:microsoft.com/office/officeart/2005/8/layout/vProcess5"/>
    <dgm:cxn modelId="{BC501FA9-EFB2-4508-AF1B-C2C9DF1E92CC}" type="presOf" srcId="{0487C455-E593-412A-9918-76EE1C6383F1}" destId="{2645450F-FDA5-400C-AD44-9C076083EB31}" srcOrd="0" destOrd="0" presId="urn:microsoft.com/office/officeart/2005/8/layout/vProcess5"/>
    <dgm:cxn modelId="{01F7CAAD-555A-442F-854D-F20B4E1076EC}" srcId="{8108DF41-B14C-4AE2-B247-69A507E04DEE}" destId="{102A69D8-FA49-45D3-AE95-7ACCF4CF5627}" srcOrd="2" destOrd="0" parTransId="{C3436926-E417-4C77-ACAA-5E184082CA2E}" sibTransId="{AF4F8E75-93B2-4533-89AF-84A62ACC8475}"/>
    <dgm:cxn modelId="{733949BA-1D26-4007-A1B1-9864D3FBD75B}" type="presOf" srcId="{40BEEDEF-BDCC-40CF-97B1-CC9FB624F6C5}" destId="{E20019E6-3E3A-424A-81A1-F8F441EDA112}" srcOrd="1" destOrd="0" presId="urn:microsoft.com/office/officeart/2005/8/layout/vProcess5"/>
    <dgm:cxn modelId="{94BEA1D2-5EBD-4BA5-8F8C-F1FD49710F6A}" type="presOf" srcId="{8C3CDF37-2244-4324-A260-69F14C07DC45}" destId="{8945F0B6-B19A-4C96-BBDE-501A204D09BB}" srcOrd="0" destOrd="0" presId="urn:microsoft.com/office/officeart/2005/8/layout/vProcess5"/>
    <dgm:cxn modelId="{813B94DA-BCCF-4D86-9478-FC577C50A6C0}" type="presOf" srcId="{102A69D8-FA49-45D3-AE95-7ACCF4CF5627}" destId="{5513DE13-866E-41BA-B3EE-584492C80F9B}" srcOrd="0" destOrd="0" presId="urn:microsoft.com/office/officeart/2005/8/layout/vProcess5"/>
    <dgm:cxn modelId="{F932BC73-1073-487F-BECF-E4D7BFC67BC5}" type="presParOf" srcId="{746E5A9D-1D19-4960-B1EF-B99031FBF164}" destId="{18E151F5-B06A-4E34-8794-E164BAC4CF87}" srcOrd="0" destOrd="0" presId="urn:microsoft.com/office/officeart/2005/8/layout/vProcess5"/>
    <dgm:cxn modelId="{8A7569DE-6A43-4A6A-9473-733760286082}" type="presParOf" srcId="{746E5A9D-1D19-4960-B1EF-B99031FBF164}" destId="{855D0EC1-CC4B-45D5-B156-52D9A75946D9}" srcOrd="1" destOrd="0" presId="urn:microsoft.com/office/officeart/2005/8/layout/vProcess5"/>
    <dgm:cxn modelId="{DA2E9171-446D-4932-B212-3B4279F8519E}" type="presParOf" srcId="{746E5A9D-1D19-4960-B1EF-B99031FBF164}" destId="{2645450F-FDA5-400C-AD44-9C076083EB31}" srcOrd="2" destOrd="0" presId="urn:microsoft.com/office/officeart/2005/8/layout/vProcess5"/>
    <dgm:cxn modelId="{21C9260F-6FB1-4E4C-9F85-C4BCA052720A}" type="presParOf" srcId="{746E5A9D-1D19-4960-B1EF-B99031FBF164}" destId="{5513DE13-866E-41BA-B3EE-584492C80F9B}" srcOrd="3" destOrd="0" presId="urn:microsoft.com/office/officeart/2005/8/layout/vProcess5"/>
    <dgm:cxn modelId="{C88F5336-C794-4176-B9E1-03DE6DDF6A3B}" type="presParOf" srcId="{746E5A9D-1D19-4960-B1EF-B99031FBF164}" destId="{53178762-0600-4607-A27A-84BEE3DDF788}" srcOrd="4" destOrd="0" presId="urn:microsoft.com/office/officeart/2005/8/layout/vProcess5"/>
    <dgm:cxn modelId="{249BCE91-3D71-4ED0-B654-C3543C12479E}" type="presParOf" srcId="{746E5A9D-1D19-4960-B1EF-B99031FBF164}" destId="{8945F0B6-B19A-4C96-BBDE-501A204D09BB}" srcOrd="5" destOrd="0" presId="urn:microsoft.com/office/officeart/2005/8/layout/vProcess5"/>
    <dgm:cxn modelId="{077E979B-4B99-4E8C-BE08-BEC0C5C51580}" type="presParOf" srcId="{746E5A9D-1D19-4960-B1EF-B99031FBF164}" destId="{E20019E6-3E3A-424A-81A1-F8F441EDA112}" srcOrd="6" destOrd="0" presId="urn:microsoft.com/office/officeart/2005/8/layout/vProcess5"/>
    <dgm:cxn modelId="{A1DBBEB1-7952-45D2-AE90-A7D77D0B8485}" type="presParOf" srcId="{746E5A9D-1D19-4960-B1EF-B99031FBF164}" destId="{D4EC2B80-D83A-42E9-B580-09EE2FC40167}" srcOrd="7" destOrd="0" presId="urn:microsoft.com/office/officeart/2005/8/layout/vProcess5"/>
    <dgm:cxn modelId="{F5DB9005-C99F-45A9-910C-6890C5866B1F}" type="presParOf" srcId="{746E5A9D-1D19-4960-B1EF-B99031FBF164}" destId="{3AAF93C4-FBDB-4C2B-B2FE-96350B780E1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D0EC1-CC4B-45D5-B156-52D9A75946D9}">
      <dsp:nvSpPr>
        <dsp:cNvPr id="0" name=""/>
        <dsp:cNvSpPr/>
      </dsp:nvSpPr>
      <dsp:spPr>
        <a:xfrm>
          <a:off x="0" y="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>
              <a:hlinkClick xmlns:r="http://schemas.openxmlformats.org/officeDocument/2006/relationships" r:id="rId1"/>
            </a:rPr>
            <a:t>Product backlog</a:t>
          </a:r>
          <a:endParaRPr lang="en-US" sz="5200" kern="1200"/>
        </a:p>
      </dsp:txBody>
      <dsp:txXfrm>
        <a:off x="35486" y="35486"/>
        <a:ext cx="7084550" cy="1140608"/>
      </dsp:txXfrm>
    </dsp:sp>
    <dsp:sp modelId="{2645450F-FDA5-400C-AD44-9C076083EB31}">
      <dsp:nvSpPr>
        <dsp:cNvPr id="0" name=""/>
        <dsp:cNvSpPr/>
      </dsp:nvSpPr>
      <dsp:spPr>
        <a:xfrm>
          <a:off x="740465" y="141351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>
              <a:hlinkClick xmlns:r="http://schemas.openxmlformats.org/officeDocument/2006/relationships" r:id="rId2"/>
            </a:rPr>
            <a:t>Sprint</a:t>
          </a:r>
          <a:endParaRPr lang="en-US" sz="5200" kern="1200"/>
        </a:p>
      </dsp:txBody>
      <dsp:txXfrm>
        <a:off x="775951" y="1448996"/>
        <a:ext cx="6792976" cy="1140608"/>
      </dsp:txXfrm>
    </dsp:sp>
    <dsp:sp modelId="{5513DE13-866E-41BA-B3EE-584492C80F9B}">
      <dsp:nvSpPr>
        <dsp:cNvPr id="0" name=""/>
        <dsp:cNvSpPr/>
      </dsp:nvSpPr>
      <dsp:spPr>
        <a:xfrm>
          <a:off x="1480930" y="282702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 dirty="0" err="1">
              <a:hlinkClick xmlns:r="http://schemas.openxmlformats.org/officeDocument/2006/relationships" r:id="rId3"/>
            </a:rPr>
            <a:t>Burndown</a:t>
          </a:r>
          <a:r>
            <a:rPr lang="fr-CH" sz="5200" kern="1200" dirty="0">
              <a:hlinkClick xmlns:r="http://schemas.openxmlformats.org/officeDocument/2006/relationships" r:id="rId3"/>
            </a:rPr>
            <a:t> chart</a:t>
          </a:r>
          <a:endParaRPr lang="en-US" sz="5200" kern="1200" dirty="0"/>
        </a:p>
      </dsp:txBody>
      <dsp:txXfrm>
        <a:off x="1516416" y="2862506"/>
        <a:ext cx="6792976" cy="1140608"/>
      </dsp:txXfrm>
    </dsp:sp>
    <dsp:sp modelId="{53178762-0600-4607-A27A-84BEE3DDF788}">
      <dsp:nvSpPr>
        <dsp:cNvPr id="0" name=""/>
        <dsp:cNvSpPr/>
      </dsp:nvSpPr>
      <dsp:spPr>
        <a:xfrm>
          <a:off x="7604413" y="918781"/>
          <a:ext cx="787527" cy="787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781607" y="918781"/>
        <a:ext cx="433139" cy="592614"/>
      </dsp:txXfrm>
    </dsp:sp>
    <dsp:sp modelId="{8945F0B6-B19A-4C96-BBDE-501A204D09BB}">
      <dsp:nvSpPr>
        <dsp:cNvPr id="0" name=""/>
        <dsp:cNvSpPr/>
      </dsp:nvSpPr>
      <dsp:spPr>
        <a:xfrm>
          <a:off x="8344878" y="2324214"/>
          <a:ext cx="787527" cy="787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522072" y="2324214"/>
        <a:ext cx="433139" cy="592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64F01-FC83-0642-B885-202D2037B0C0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F1DF7-7B86-074B-89DA-D6A600D1CE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F1DF7-7B86-074B-89DA-D6A600D1CEF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67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F1DF7-7B86-074B-89DA-D6A600D1CEF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75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9DEF83-4F69-6975-2F7B-07C88D3DB5B3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E5CFB-EFB3-1769-B58B-2C5D82294344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794AF3-1074-594B-B516-3DF4DF10F55E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25/11/2021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25/11/2021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25/11/2021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25/11/2021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25/11/2021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4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25/11/2021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25/11/2021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1_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25/11/2021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17664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70B27-9C46-8007-0856-2C1603091F49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5EB5A1-3D50-AFA2-534D-BD45F1E6D743}" type="datetime1">
              <a:rPr lang="fr-FR" smtClean="0"/>
              <a:t>25/11/2021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9434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25A67A-E50B-B24D-9E02-43336F674995}" type="datetime1">
              <a:rPr lang="fr-FR" smtClean="0"/>
              <a:t>25/11/2021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DF2C51-3DE7-C5B8-445D-517093C43F13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9D6A8C-9122-2BBC-4699-05FA68E8E84D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../0_Planning.xlsx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../../../../Programmation/API/user/login/index.php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Plan%20assurance%20qualite/Plan-assurance-qualite.pdf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25/11/2021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2BDE1F-1495-A141-B4CE-09B7AC53AF6B}"/>
              </a:ext>
            </a:extLst>
          </p:cNvPr>
          <p:cNvSpPr txBox="1"/>
          <p:nvPr/>
        </p:nvSpPr>
        <p:spPr>
          <a:xfrm>
            <a:off x="35760" y="5661248"/>
            <a:ext cx="163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Réunion A2</a:t>
            </a:r>
          </a:p>
        </p:txBody>
      </p:sp>
      <p:pic>
        <p:nvPicPr>
          <p:cNvPr id="6" name="Image 5" descr="Une image contenant texte, jouet, poupée, graphiques vectoriels&#10;&#10;Description générée automatiquement">
            <a:extLst>
              <a:ext uri="{FF2B5EF4-FFF2-40B4-BE49-F238E27FC236}">
                <a16:creationId xmlns:a16="http://schemas.microsoft.com/office/drawing/2014/main" id="{64A6F3F9-08A7-4818-A145-210743D69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927628" cy="1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endParaRPr sz="1700" dirty="0"/>
          </a:p>
          <a:p>
            <a:pPr marL="0" indent="0">
              <a:buNone/>
              <a:defRPr/>
            </a:pPr>
            <a:endParaRPr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lang="en-US"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sz="1700" dirty="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18454" y="620688"/>
            <a:ext cx="3642599" cy="1337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4370AE-2034-4ABF-96D6-B231634BB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" t="15589"/>
          <a:stretch/>
        </p:blipFill>
        <p:spPr>
          <a:xfrm>
            <a:off x="527692" y="1052736"/>
            <a:ext cx="7721098" cy="5299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AD21793-75F0-4C83-BF99-CD5165C8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  <a:hlinkClick r:id="rId2" action="ppaction://hlinkfile"/>
              </a:rPr>
              <a:t>planning</a:t>
            </a:r>
            <a:endParaRPr lang="en-US" sz="6600" b="1" cap="all">
              <a:solidFill>
                <a:srgbClr val="FFFFFF"/>
              </a:solidFill>
            </a:endParaRPr>
          </a:p>
        </p:txBody>
      </p:sp>
      <p:pic>
        <p:nvPicPr>
          <p:cNvPr id="5" name="Picture 4" descr="Calendrier sur table">
            <a:extLst>
              <a:ext uri="{FF2B5EF4-FFF2-40B4-BE49-F238E27FC236}">
                <a16:creationId xmlns:a16="http://schemas.microsoft.com/office/drawing/2014/main" id="{25258B97-7DCD-43D3-AC88-3604D2CD2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2" r="1" b="35647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62574-A8C3-43CD-8CCE-E161A907A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5405CED-BADF-4808-B181-3C6C83061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rcRect t="8536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2F5F07-34E6-4B28-8D8B-C76C7BD7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00604D-6BEB-488A-A289-081193BE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fr-CH" sz="6000">
                <a:solidFill>
                  <a:schemeClr val="bg1"/>
                </a:solidFill>
              </a:rPr>
              <a:t>SCRUM</a:t>
            </a:r>
            <a:endParaRPr lang="fr-CH" sz="6000" dirty="0">
              <a:solidFill>
                <a:schemeClr val="bg1"/>
              </a:solidFill>
            </a:endParaRP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67DBFC6E-B453-4A22-8F95-0ABD46ECE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058084"/>
              </p:ext>
            </p:extLst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644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>
            <a:extLst>
              <a:ext uri="{FF2B5EF4-FFF2-40B4-BE49-F238E27FC236}">
                <a16:creationId xmlns:a16="http://schemas.microsoft.com/office/drawing/2014/main" id="{297E076E-48D6-4E2E-A4DF-62619FFA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 err="1">
                <a:solidFill>
                  <a:srgbClr val="FFFFFF"/>
                </a:solidFill>
                <a:hlinkClick r:id="rId2" action="ppaction://hlinkfile"/>
              </a:rPr>
              <a:t>Présentation</a:t>
            </a:r>
            <a:r>
              <a:rPr lang="en-US" sz="5600" b="1" cap="all" dirty="0">
                <a:solidFill>
                  <a:srgbClr val="FFFFFF"/>
                </a:solidFill>
                <a:hlinkClick r:id="rId2" action="ppaction://hlinkfile"/>
              </a:rPr>
              <a:t> login</a:t>
            </a:r>
            <a:endParaRPr lang="en-US" sz="5600" b="1" cap="al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7E418-7B36-43F7-B772-754CAF83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23" r="1" b="31958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Réseau formé de points blancs">
            <a:extLst>
              <a:ext uri="{FF2B5EF4-FFF2-40B4-BE49-F238E27FC236}">
                <a16:creationId xmlns:a16="http://schemas.microsoft.com/office/drawing/2014/main" id="{122069BF-A805-483C-94B5-49C08B63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8749" b="18199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868F10-1453-467F-AF2E-0098A0FBD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n-US" sz="5600" b="1" cap="all" dirty="0" err="1">
                <a:solidFill>
                  <a:schemeClr val="accent5"/>
                </a:solidFill>
              </a:rPr>
              <a:t>Modélisation</a:t>
            </a:r>
            <a:r>
              <a:rPr lang="en-US" sz="5600" b="1" cap="all" dirty="0">
                <a:solidFill>
                  <a:schemeClr val="accent5"/>
                </a:solidFill>
              </a:rPr>
              <a:t> de la base de </a:t>
            </a:r>
            <a:r>
              <a:rPr lang="en-US" sz="5600" b="1" cap="all" dirty="0" err="1">
                <a:solidFill>
                  <a:schemeClr val="accent5"/>
                </a:solidFill>
              </a:rPr>
              <a:t>données</a:t>
            </a:r>
            <a:endParaRPr lang="en-US" sz="5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uleur rose pastel monochrome-table et éléments Office réduits">
            <a:extLst>
              <a:ext uri="{FF2B5EF4-FFF2-40B4-BE49-F238E27FC236}">
                <a16:creationId xmlns:a16="http://schemas.microsoft.com/office/drawing/2014/main" id="{F8C39F6D-DDA5-416C-9812-6F00A48CE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0" y="3809"/>
            <a:ext cx="12191980" cy="68580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9A86B0B-8AA6-4F3C-935A-77C7C511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>
                <a:solidFill>
                  <a:srgbClr val="FFFFFF"/>
                </a:solidFill>
              </a:rPr>
              <a:t>Maquette sur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09495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63B5CEB-B02F-42B4-B0D6-0AD8C63C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>
                <a:solidFill>
                  <a:srgbClr val="FFFFFF"/>
                </a:solidFill>
                <a:hlinkClick r:id="rId2" action="ppaction://hlinkfile"/>
              </a:rPr>
              <a:t>Annexes</a:t>
            </a:r>
            <a:endParaRPr lang="en-US" sz="5600" b="1" cap="all" dirty="0">
              <a:solidFill>
                <a:srgbClr val="FFFFFF"/>
              </a:solidFill>
            </a:endParaRP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F877E368-BF05-416F-B922-901943485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43" r="1" b="32476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4" descr="points d’interrogation noirs 3D avec un point d’interrogation jaune">
            <a:extLst>
              <a:ext uri="{FF2B5EF4-FFF2-40B4-BE49-F238E27FC236}">
                <a16:creationId xmlns:a16="http://schemas.microsoft.com/office/drawing/2014/main" id="{F959C245-A102-4477-88F0-647334CAD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28733" r="6379" b="1"/>
          <a:stretch/>
        </p:blipFill>
        <p:spPr>
          <a:xfrm>
            <a:off x="20" y="3809"/>
            <a:ext cx="12191980" cy="68580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A6152F7-1092-49C4-8C78-B18D8AFE9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fr-CH"/>
              <a:t>Avez-vous des questions ?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A99B00-01E1-4D9D-BAE1-C9FB52AE0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6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a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211</TotalTime>
  <Words>29</Words>
  <Application>Microsoft Office PowerPoint</Application>
  <DocSecurity>0</DocSecurity>
  <PresentationFormat>Grand écran</PresentationFormat>
  <Paragraphs>18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Corbel</vt:lpstr>
      <vt:lpstr>Wingdings 2</vt:lpstr>
      <vt:lpstr>Base</vt:lpstr>
      <vt:lpstr>Présentation PowerPoint</vt:lpstr>
      <vt:lpstr>Présentation PowerPoint</vt:lpstr>
      <vt:lpstr>planning</vt:lpstr>
      <vt:lpstr>SCRUM</vt:lpstr>
      <vt:lpstr>Présentation login</vt:lpstr>
      <vt:lpstr>Modélisation de la base de données</vt:lpstr>
      <vt:lpstr>Maquette sur visual studio</vt:lpstr>
      <vt:lpstr>Annexes</vt:lpstr>
      <vt:lpstr>Avez-vous des 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Mourin Angela</cp:lastModifiedBy>
  <cp:revision>31</cp:revision>
  <dcterms:created xsi:type="dcterms:W3CDTF">2021-09-28T12:13:44Z</dcterms:created>
  <dcterms:modified xsi:type="dcterms:W3CDTF">2021-11-25T14:41:44Z</dcterms:modified>
  <cp:category/>
  <dc:identifier/>
  <cp:contentStatus/>
  <dc:language/>
  <cp:version/>
</cp:coreProperties>
</file>